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4" d="100"/>
          <a:sy n="74" d="100"/>
        </p:scale>
        <p:origin x="-1170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11/7/2012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11/7/2012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11/7/2012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11/7/2012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11/7/2012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11/7/2012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11/7/2012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206061" y="381000"/>
            <a:ext cx="8785539" cy="677108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C’est </a:t>
            </a:r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mercredi, </a:t>
            </a:r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le </a:t>
            </a:r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7 </a:t>
            </a:r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novembre 2012</a:t>
            </a:r>
            <a:endParaRPr lang="fr-FR" sz="3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69730" y="1447800"/>
            <a:ext cx="8458200" cy="64633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b="1" dirty="0" smtClean="0">
                <a:latin typeface="Kristen ITC" pitchFamily="66" charset="0"/>
              </a:rPr>
              <a:t>Objectifs – </a:t>
            </a:r>
            <a:r>
              <a:rPr lang="fr-FR" sz="3600" dirty="0" err="1" smtClean="0">
                <a:latin typeface="Kristen ITC" pitchFamily="66" charset="0"/>
              </a:rPr>
              <a:t>you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will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be</a:t>
            </a:r>
            <a:r>
              <a:rPr lang="fr-FR" sz="3600" dirty="0" smtClean="0">
                <a:latin typeface="Kristen ITC" pitchFamily="66" charset="0"/>
              </a:rPr>
              <a:t> able to: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10700" y="2819400"/>
            <a:ext cx="8633139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Use the verbs </a:t>
            </a:r>
            <a:r>
              <a:rPr lang="en-US" sz="2800" dirty="0" err="1" smtClean="0">
                <a:latin typeface="Kristen ITC" pitchFamily="66" charset="0"/>
              </a:rPr>
              <a:t>dormir</a:t>
            </a:r>
            <a:r>
              <a:rPr lang="en-US" sz="2800" dirty="0" smtClean="0">
                <a:latin typeface="Kristen ITC" pitchFamily="66" charset="0"/>
              </a:rPr>
              <a:t>, </a:t>
            </a:r>
            <a:r>
              <a:rPr lang="en-US" sz="2800" dirty="0" err="1" smtClean="0">
                <a:latin typeface="Kristen ITC" pitchFamily="66" charset="0"/>
              </a:rPr>
              <a:t>partir</a:t>
            </a:r>
            <a:r>
              <a:rPr lang="en-US" sz="2800" dirty="0" smtClean="0">
                <a:latin typeface="Kristen ITC" pitchFamily="66" charset="0"/>
              </a:rPr>
              <a:t> and </a:t>
            </a:r>
            <a:r>
              <a:rPr lang="en-US" sz="2800" dirty="0" err="1" smtClean="0">
                <a:latin typeface="Kristen ITC" pitchFamily="66" charset="0"/>
              </a:rPr>
              <a:t>sortir</a:t>
            </a:r>
            <a:endParaRPr lang="en-US" sz="2800" dirty="0">
              <a:latin typeface="Kristen ITC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82259" y="5562600"/>
            <a:ext cx="8633139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Understand part 1 of the </a:t>
            </a:r>
            <a:r>
              <a:rPr lang="en-US" sz="2800" dirty="0" err="1" smtClean="0">
                <a:latin typeface="Kristen ITC" pitchFamily="66" charset="0"/>
              </a:rPr>
              <a:t>Télé</a:t>
            </a:r>
            <a:r>
              <a:rPr lang="en-US" sz="2800" dirty="0" smtClean="0">
                <a:latin typeface="Kristen ITC" pitchFamily="66" charset="0"/>
              </a:rPr>
              <a:t>-roman</a:t>
            </a:r>
            <a:endParaRPr lang="en-US" sz="2800" dirty="0">
              <a:latin typeface="Kristen ITC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82260" y="3709376"/>
            <a:ext cx="8633139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Describe yourself and ask about others</a:t>
            </a:r>
            <a:endParaRPr lang="en-US" sz="2800" dirty="0">
              <a:latin typeface="Kristen ITC" pitchFamily="66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10699" y="4658380"/>
            <a:ext cx="8633139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Tell when you </a:t>
            </a:r>
            <a:r>
              <a:rPr lang="en-US" sz="2800" smtClean="0">
                <a:latin typeface="Kristen ITC" pitchFamily="66" charset="0"/>
              </a:rPr>
              <a:t>do something</a:t>
            </a:r>
            <a:endParaRPr lang="en-US" sz="28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207</TotalTime>
  <Words>40</Words>
  <Application>Microsoft Office PowerPoint</Application>
  <PresentationFormat>On-screen Show (4:3)</PresentationFormat>
  <Paragraphs>6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95</cp:revision>
  <dcterms:created xsi:type="dcterms:W3CDTF">2011-09-14T23:22:57Z</dcterms:created>
  <dcterms:modified xsi:type="dcterms:W3CDTF">2012-11-07T11:53:54Z</dcterms:modified>
</cp:coreProperties>
</file>